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48D69-67ED-436C-8063-AFEA7EF492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C6872-9D93-45A5-B8C0-029D75FE395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48D69-67ED-436C-8063-AFEA7EF492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C6872-9D93-45A5-B8C0-029D75FE395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86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48D69-67ED-436C-8063-AFEA7EF492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C6872-9D93-45A5-B8C0-029D75FE395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79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48D69-67ED-436C-8063-AFEA7EF492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C6872-9D93-45A5-B8C0-029D75FE395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26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48D69-67ED-436C-8063-AFEA7EF492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C6872-9D93-45A5-B8C0-029D75FE395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1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48D69-67ED-436C-8063-AFEA7EF492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C6872-9D93-45A5-B8C0-029D75FE395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31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48D69-67ED-436C-8063-AFEA7EF492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C6872-9D93-45A5-B8C0-029D75FE395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9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48D69-67ED-436C-8063-AFEA7EF492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C6872-9D93-45A5-B8C0-029D75FE395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46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48D69-67ED-436C-8063-AFEA7EF492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C6872-9D93-45A5-B8C0-029D75FE395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06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48D69-67ED-436C-8063-AFEA7EF492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C6872-9D93-45A5-B8C0-029D75FE395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42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48D69-67ED-436C-8063-AFEA7EF492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C6872-9D93-45A5-B8C0-029D75FE395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37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48D69-67ED-436C-8063-AFEA7EF49250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05/01/2018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C6872-9D93-45A5-B8C0-029D75FE395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01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07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quina doblada 2"/>
          <p:cNvSpPr/>
          <p:nvPr/>
        </p:nvSpPr>
        <p:spPr>
          <a:xfrm>
            <a:off x="4689566" y="3526972"/>
            <a:ext cx="2364377" cy="1854925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compra o adquisición del primer bono de impresión se les obsequia un bono de $20.00 cada inicio de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semestre.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Contamos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la venta de artículos primarios de papelería. 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2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4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Panorámica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Mariana Carrillo Carbajal</dc:creator>
  <cp:lastModifiedBy>Mariana Mariana Carrillo Carbajal</cp:lastModifiedBy>
  <cp:revision>1</cp:revision>
  <dcterms:created xsi:type="dcterms:W3CDTF">2018-01-05T19:18:53Z</dcterms:created>
  <dcterms:modified xsi:type="dcterms:W3CDTF">2018-01-05T19:19:08Z</dcterms:modified>
</cp:coreProperties>
</file>