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3" r:id="rId4"/>
    <p:sldId id="274" r:id="rId5"/>
    <p:sldId id="277" r:id="rId6"/>
    <p:sldId id="275" r:id="rId7"/>
    <p:sldId id="276" r:id="rId8"/>
    <p:sldId id="256" r:id="rId9"/>
    <p:sldId id="261" r:id="rId10"/>
    <p:sldId id="257" r:id="rId11"/>
    <p:sldId id="258" r:id="rId12"/>
    <p:sldId id="259" r:id="rId13"/>
    <p:sldId id="260" r:id="rId14"/>
    <p:sldId id="262" r:id="rId15"/>
    <p:sldId id="263" r:id="rId16"/>
    <p:sldId id="264" r:id="rId17"/>
    <p:sldId id="266" r:id="rId18"/>
    <p:sldId id="267" r:id="rId19"/>
    <p:sldId id="265" r:id="rId20"/>
    <p:sldId id="268" r:id="rId21"/>
    <p:sldId id="272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D82F17-F5F6-4CBB-A0AA-1331256038C9}" v="3" dt="2020-03-13T22:47:54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z Ortiz de Montellano García" userId="S::beatriz.ortiz79@anahuac.mx::36f57093-333f-43d0-acfd-471a6ebbeefa" providerId="AD" clId="Web-{94D82F17-F5F6-4CBB-A0AA-1331256038C9}"/>
    <pc:docChg chg="delSld modSld">
      <pc:chgData name="Beatriz Ortiz de Montellano García" userId="S::beatriz.ortiz79@anahuac.mx::36f57093-333f-43d0-acfd-471a6ebbeefa" providerId="AD" clId="Web-{94D82F17-F5F6-4CBB-A0AA-1331256038C9}" dt="2020-03-13T22:47:54.632" v="2" actId="20577"/>
      <pc:docMkLst>
        <pc:docMk/>
      </pc:docMkLst>
      <pc:sldChg chg="modSp">
        <pc:chgData name="Beatriz Ortiz de Montellano García" userId="S::beatriz.ortiz79@anahuac.mx::36f57093-333f-43d0-acfd-471a6ebbeefa" providerId="AD" clId="Web-{94D82F17-F5F6-4CBB-A0AA-1331256038C9}" dt="2020-03-13T22:47:54.632" v="1" actId="20577"/>
        <pc:sldMkLst>
          <pc:docMk/>
          <pc:sldMk cId="1118823059" sldId="272"/>
        </pc:sldMkLst>
        <pc:spChg chg="mod">
          <ac:chgData name="Beatriz Ortiz de Montellano García" userId="S::beatriz.ortiz79@anahuac.mx::36f57093-333f-43d0-acfd-471a6ebbeefa" providerId="AD" clId="Web-{94D82F17-F5F6-4CBB-A0AA-1331256038C9}" dt="2020-03-13T22:47:54.632" v="1" actId="20577"/>
          <ac:spMkLst>
            <pc:docMk/>
            <pc:sldMk cId="1118823059" sldId="272"/>
            <ac:spMk id="5" creationId="{6A5CC5F0-4312-4DBF-85A1-B829099775D2}"/>
          </ac:spMkLst>
        </pc:spChg>
      </pc:sldChg>
      <pc:sldChg chg="del">
        <pc:chgData name="Beatriz Ortiz de Montellano García" userId="S::beatriz.ortiz79@anahuac.mx::36f57093-333f-43d0-acfd-471a6ebbeefa" providerId="AD" clId="Web-{94D82F17-F5F6-4CBB-A0AA-1331256038C9}" dt="2020-03-13T22:47:35.491" v="0"/>
        <pc:sldMkLst>
          <pc:docMk/>
          <pc:sldMk cId="3397582320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CCA9-DD76-4D06-BC05-B285E5ACCE1B}" type="datetimeFigureOut">
              <a:rPr lang="es-MX" smtClean="0"/>
              <a:t>13/03/2020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3E32-C97B-4A96-ADF5-BEADEF29100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853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CCA9-DD76-4D06-BC05-B285E5ACCE1B}" type="datetimeFigureOut">
              <a:rPr lang="es-MX" smtClean="0"/>
              <a:t>13/03/2020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3E32-C97B-4A96-ADF5-BEADEF29100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150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CCA9-DD76-4D06-BC05-B285E5ACCE1B}" type="datetimeFigureOut">
              <a:rPr lang="es-MX" smtClean="0"/>
              <a:t>13/03/2020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3E32-C97B-4A96-ADF5-BEADEF29100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5553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0D156F-3732-40E8-B563-8C28DD986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D91035-F93A-44DF-8619-1D0652CC0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232CA2-96E2-49CC-B50D-01CFA277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00A-986C-42F6-A015-1048F7256DA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FF7A9C-36D0-4BF5-80FD-1E83555F5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5F3071-CF81-4AB5-9D9F-C86E8F59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1962-C787-4D90-9267-B06F038A0ED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69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4E3CB-231E-4816-93D4-5F26C18DA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CEABCE-4956-4189-B194-3758A8DEF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992F57-BF89-4EE3-AFFC-76E0AD27F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00A-986C-42F6-A015-1048F7256DA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B283A2-39FA-4968-BF09-5956179D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E97817-4A57-45CB-9ADE-6794928E6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1962-C787-4D90-9267-B06F038A0ED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0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BB02AC-5BD9-485B-9DA6-BD2876BA8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0983F0-C1C8-4481-8BD7-4D2CB31C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EA485B-521E-4780-BCD7-DF5B5DE7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00A-986C-42F6-A015-1048F7256DA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FBE0F8-7CFC-4E4C-863E-23CF8B77B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43B1DC-BD18-4C0A-9244-53ACF6BF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1962-C787-4D90-9267-B06F038A0ED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42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A5AC5-4305-4599-88FA-83CA538A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998B8C-4435-44E0-9F61-844E449CA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100FF3-EB70-4115-949E-F3E92E968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A958B7-FD64-4C01-B7BA-6D53998C0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00A-986C-42F6-A015-1048F7256DA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1C7675-E2BD-4576-97ED-D2B7E020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B875FE-2943-4845-B0DB-8F392205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1962-C787-4D90-9267-B06F038A0ED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035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3B4E6-5DCD-4DAE-961D-966B9BCB0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3CACDF-F1E2-4389-A331-17CFF8A06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1AA47A-A362-4B40-91AE-B195BCD91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328AC2-AE7B-4760-B740-0CF80EDC0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D0930DC-1E2C-4AE3-847A-03B69CAAB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36FB3C4-6951-49D8-B196-A8478199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00A-986C-42F6-A015-1048F7256DA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AECCC03-ADA3-4470-BA45-DDB7C6F1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FC91D28-864C-48F0-B07B-5973D718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1962-C787-4D90-9267-B06F038A0ED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75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0A865-DF08-467C-8326-09D15BD87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22B6583-81AB-4DE0-9C12-A37E29CB3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00A-986C-42F6-A015-1048F7256DA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FF2D0C6-40E9-4477-AA48-DCEE947E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B4346B-054D-40B5-A532-D885ECE9C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1962-C787-4D90-9267-B06F038A0ED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56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9CC0CA7-79CF-40A7-AAD0-669691BDA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00A-986C-42F6-A015-1048F7256DA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84359E3-322B-43E2-A9AB-1ED981AE5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31EA6AA-CF5A-4D54-82C6-C1B24BA4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1962-C787-4D90-9267-B06F038A0ED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21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4B830-3428-4646-8B02-2D6090718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2D505-C067-444A-9B46-9ECAEE88B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C8481F-469F-4742-A802-5B510C74E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C4E944-6530-4350-9BC7-18E587C8E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00A-986C-42F6-A015-1048F7256DA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3F8CBB-3FC0-4728-8879-2585E1652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186620-BAF7-4C3B-9253-6DAF5149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1962-C787-4D90-9267-B06F038A0ED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8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CCA9-DD76-4D06-BC05-B285E5ACCE1B}" type="datetimeFigureOut">
              <a:rPr lang="es-MX" smtClean="0"/>
              <a:t>13/03/2020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3E32-C97B-4A96-ADF5-BEADEF29100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8239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81325-3C8B-47C5-8A6D-3FFF00806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ECD2B11-88CB-4161-A374-F5DB7DF2D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581D3E-4A5D-4CD5-9B66-47FEF89D2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4B23E8-3287-45B1-B3E8-424FAC16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00A-986C-42F6-A015-1048F7256DA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999296-1D99-49AC-99AA-18FC5011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0FDF28-4095-4E33-81DF-C94D43951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1962-C787-4D90-9267-B06F038A0ED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306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2F200D-8E0C-4A82-94F1-A65EA30F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95B5BF-09D5-41C5-853A-03FACD7E1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E84195-594B-4A84-85FA-3EE9B3E4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00A-986C-42F6-A015-1048F7256DA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871F62-7A58-43DF-A691-34DD8CE8A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B75DB5-AD13-4173-A19F-012EBAD3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1962-C787-4D90-9267-B06F038A0ED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79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451879-D0C5-4859-95C7-A467126725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A67EE5-2427-4B10-82BC-C9ABE064E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8D97C9-7F49-44D3-BA73-7FE2D503A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00A-986C-42F6-A015-1048F7256DA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53A9FF-E0BF-4864-9527-80C62B78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73F88E-2702-4CC5-9C25-45F8B0A3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1962-C787-4D90-9267-B06F038A0ED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17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0D156F-3732-40E8-B563-8C28DD986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D91035-F93A-44DF-8619-1D0652CC0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232CA2-96E2-49CC-B50D-01CFA277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00A-986C-42F6-A015-1048F7256DA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FF7A9C-36D0-4BF5-80FD-1E83555F5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5F3071-CF81-4AB5-9D9F-C86E8F59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1962-C787-4D90-9267-B06F038A0ED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3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4E3CB-231E-4816-93D4-5F26C18DA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CEABCE-4956-4189-B194-3758A8DEF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992F57-BF89-4EE3-AFFC-76E0AD27F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00A-986C-42F6-A015-1048F7256DA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B283A2-39FA-4968-BF09-5956179D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E97817-4A57-45CB-9ADE-6794928E6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1962-C787-4D90-9267-B06F038A0ED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47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BB02AC-5BD9-485B-9DA6-BD2876BA8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0983F0-C1C8-4481-8BD7-4D2CB31C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EA485B-521E-4780-BCD7-DF5B5DE7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00A-986C-42F6-A015-1048F7256DA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FBE0F8-7CFC-4E4C-863E-23CF8B77B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43B1DC-BD18-4C0A-9244-53ACF6BF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1962-C787-4D90-9267-B06F038A0ED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27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A5AC5-4305-4599-88FA-83CA538A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998B8C-4435-44E0-9F61-844E449CA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100FF3-EB70-4115-949E-F3E92E968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A958B7-FD64-4C01-B7BA-6D53998C0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00A-986C-42F6-A015-1048F7256DA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1C7675-E2BD-4576-97ED-D2B7E020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B875FE-2943-4845-B0DB-8F392205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1962-C787-4D90-9267-B06F038A0ED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82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3B4E6-5DCD-4DAE-961D-966B9BCB0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3CACDF-F1E2-4389-A331-17CFF8A06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1AA47A-A362-4B40-91AE-B195BCD91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328AC2-AE7B-4760-B740-0CF80EDC0F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D0930DC-1E2C-4AE3-847A-03B69CAAB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36FB3C4-6951-49D8-B196-A8478199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00A-986C-42F6-A015-1048F7256DA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AECCC03-ADA3-4470-BA45-DDB7C6F1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FC91D28-864C-48F0-B07B-5973D718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1962-C787-4D90-9267-B06F038A0ED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514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0A865-DF08-467C-8326-09D15BD87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22B6583-81AB-4DE0-9C12-A37E29CB3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00A-986C-42F6-A015-1048F7256DA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FF2D0C6-40E9-4477-AA48-DCEE947E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B4346B-054D-40B5-A532-D885ECE9C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1962-C787-4D90-9267-B06F038A0ED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31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9CC0CA7-79CF-40A7-AAD0-669691BDA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00A-986C-42F6-A015-1048F7256DA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84359E3-322B-43E2-A9AB-1ED981AE5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31EA6AA-CF5A-4D54-82C6-C1B24BA4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1962-C787-4D90-9267-B06F038A0ED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08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CCA9-DD76-4D06-BC05-B285E5ACCE1B}" type="datetimeFigureOut">
              <a:rPr lang="es-MX" smtClean="0"/>
              <a:t>13/03/2020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3E32-C97B-4A96-ADF5-BEADEF29100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7391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74B830-3428-4646-8B02-2D6090718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2D505-C067-444A-9B46-9ECAEE88B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C8481F-469F-4742-A802-5B510C74E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C4E944-6530-4350-9BC7-18E587C8E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00A-986C-42F6-A015-1048F7256DA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3F8CBB-3FC0-4728-8879-2585E1652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186620-BAF7-4C3B-9253-6DAF5149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1962-C787-4D90-9267-B06F038A0ED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67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81325-3C8B-47C5-8A6D-3FFF00806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ECD2B11-88CB-4161-A374-F5DB7DF2D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581D3E-4A5D-4CD5-9B66-47FEF89D2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4B23E8-3287-45B1-B3E8-424FAC16B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00A-986C-42F6-A015-1048F7256DA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999296-1D99-49AC-99AA-18FC5011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0FDF28-4095-4E33-81DF-C94D43951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1962-C787-4D90-9267-B06F038A0ED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7507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2F200D-8E0C-4A82-94F1-A65EA30F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95B5BF-09D5-41C5-853A-03FACD7E1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E84195-594B-4A84-85FA-3EE9B3E4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00A-986C-42F6-A015-1048F7256DA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871F62-7A58-43DF-A691-34DD8CE8A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B75DB5-AD13-4173-A19F-012EBAD3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1962-C787-4D90-9267-B06F038A0ED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13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8451879-D0C5-4859-95C7-A467126725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A67EE5-2427-4B10-82BC-C9ABE064E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8D97C9-7F49-44D3-BA73-7FE2D503A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D00A-986C-42F6-A015-1048F7256DA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53A9FF-E0BF-4864-9527-80C62B78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73F88E-2702-4CC5-9C25-45F8B0A3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61962-C787-4D90-9267-B06F038A0ED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9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CCA9-DD76-4D06-BC05-B285E5ACCE1B}" type="datetimeFigureOut">
              <a:rPr lang="es-MX" smtClean="0"/>
              <a:t>13/03/2020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3E32-C97B-4A96-ADF5-BEADEF29100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594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CCA9-DD76-4D06-BC05-B285E5ACCE1B}" type="datetimeFigureOut">
              <a:rPr lang="es-MX" smtClean="0"/>
              <a:t>13/03/2020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3E32-C97B-4A96-ADF5-BEADEF29100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225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CCA9-DD76-4D06-BC05-B285E5ACCE1B}" type="datetimeFigureOut">
              <a:rPr lang="es-MX" smtClean="0"/>
              <a:t>13/03/2020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3E32-C97B-4A96-ADF5-BEADEF29100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262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CCA9-DD76-4D06-BC05-B285E5ACCE1B}" type="datetimeFigureOut">
              <a:rPr lang="es-MX" smtClean="0"/>
              <a:t>13/03/2020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3E32-C97B-4A96-ADF5-BEADEF29100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3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CCA9-DD76-4D06-BC05-B285E5ACCE1B}" type="datetimeFigureOut">
              <a:rPr lang="es-MX" smtClean="0"/>
              <a:t>13/03/2020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3E32-C97B-4A96-ADF5-BEADEF29100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217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CCA9-DD76-4D06-BC05-B285E5ACCE1B}" type="datetimeFigureOut">
              <a:rPr lang="es-MX" smtClean="0"/>
              <a:t>13/03/2020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3E32-C97B-4A96-ADF5-BEADEF29100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02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8CCA9-DD76-4D06-BC05-B285E5ACCE1B}" type="datetimeFigureOut">
              <a:rPr lang="es-MX" smtClean="0"/>
              <a:t>13/03/2020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3E32-C97B-4A96-ADF5-BEADEF291002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434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8A9FEB8-E9A6-478E-A6B0-3308A4D1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AA5F0C-886C-40B5-BF00-7D1EE4F4B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FE7E8-F2E2-472E-9B51-D722F6400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CD00A-986C-42F6-A015-1048F7256DA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96521A-25F2-4D04-9BDA-8B6DB2B8C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824765-99BD-41F0-8E10-D473D199E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61962-C787-4D90-9267-B06F038A0ED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8A9FEB8-E9A6-478E-A6B0-3308A4D18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AA5F0C-886C-40B5-BF00-7D1EE4F4B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FE7E8-F2E2-472E-9B51-D722F6400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CD00A-986C-42F6-A015-1048F7256DA2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13/03/2020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96521A-25F2-4D04-9BDA-8B6DB2B8C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824765-99BD-41F0-8E10-D473D199E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61962-C787-4D90-9267-B06F038A0ED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4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4D8F6D-2773-41D5-8175-D3E8F8E83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9485" y="2090055"/>
            <a:ext cx="9202057" cy="2685141"/>
          </a:xfrm>
        </p:spPr>
        <p:txBody>
          <a:bodyPr>
            <a:normAutofit/>
          </a:bodyPr>
          <a:lstStyle/>
          <a:p>
            <a:r>
              <a:rPr lang="es-MX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</a:t>
            </a:r>
            <a:br>
              <a:rPr lang="es-MX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8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BrightSpace</a:t>
            </a:r>
            <a:endParaRPr lang="es-MX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37" y="-19257"/>
            <a:ext cx="12192000" cy="6854653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3554569" y="3563412"/>
            <a:ext cx="3464417" cy="8757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/>
          <p:cNvSpPr txBox="1"/>
          <p:nvPr/>
        </p:nvSpPr>
        <p:spPr>
          <a:xfrm>
            <a:off x="7392473" y="3747752"/>
            <a:ext cx="3284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Es un enlace que te permitirá abrir el archivo y en algunos casos, descargarlo. </a:t>
            </a:r>
          </a:p>
        </p:txBody>
      </p:sp>
      <p:sp>
        <p:nvSpPr>
          <p:cNvPr id="7" name="Elipse 6"/>
          <p:cNvSpPr/>
          <p:nvPr/>
        </p:nvSpPr>
        <p:spPr>
          <a:xfrm>
            <a:off x="9826580" y="2012322"/>
            <a:ext cx="1411310" cy="10560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Flecha derecha 8"/>
          <p:cNvSpPr/>
          <p:nvPr/>
        </p:nvSpPr>
        <p:spPr>
          <a:xfrm rot="19437656">
            <a:off x="9534145" y="3207555"/>
            <a:ext cx="892202" cy="4467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4305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838200" y="5769735"/>
            <a:ext cx="2445913" cy="6568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6258067" y="5793345"/>
            <a:ext cx="2445913" cy="6568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4481848" y="2936383"/>
            <a:ext cx="388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FF0000"/>
                </a:solidFill>
              </a:rPr>
              <a:t>Evaluaciones y exámenes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3412901" y="1416676"/>
            <a:ext cx="1210614" cy="6954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0331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031" y="3347"/>
            <a:ext cx="12192000" cy="6854653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669701" y="5602310"/>
            <a:ext cx="2614412" cy="7856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6192598" y="5651678"/>
            <a:ext cx="2614412" cy="7856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4481848" y="2936383"/>
            <a:ext cx="388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FF0000"/>
                </a:solidFill>
              </a:rPr>
              <a:t>Tareas </a:t>
            </a:r>
          </a:p>
        </p:txBody>
      </p:sp>
    </p:spTree>
    <p:extLst>
      <p:ext uri="{BB962C8B-B14F-4D97-AF65-F5344CB8AC3E}">
        <p14:creationId xmlns:p14="http://schemas.microsoft.com/office/powerpoint/2010/main" val="3500409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788" y="3347"/>
            <a:ext cx="12192000" cy="6854653"/>
          </a:xfrm>
          <a:prstGeom prst="rect">
            <a:avLst/>
          </a:prstGeom>
        </p:spPr>
      </p:pic>
      <p:sp>
        <p:nvSpPr>
          <p:cNvPr id="5" name="Flecha abajo 4"/>
          <p:cNvSpPr/>
          <p:nvPr/>
        </p:nvSpPr>
        <p:spPr>
          <a:xfrm>
            <a:off x="953036" y="4868214"/>
            <a:ext cx="412124" cy="10045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65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1622738" y="1445698"/>
            <a:ext cx="1107583" cy="7598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redondeado 5"/>
          <p:cNvSpPr/>
          <p:nvPr/>
        </p:nvSpPr>
        <p:spPr>
          <a:xfrm>
            <a:off x="6001555" y="3322749"/>
            <a:ext cx="5352245" cy="11204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352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721217" y="4185634"/>
            <a:ext cx="2614411" cy="8757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redondeado 7"/>
          <p:cNvSpPr/>
          <p:nvPr/>
        </p:nvSpPr>
        <p:spPr>
          <a:xfrm>
            <a:off x="6387921" y="5512093"/>
            <a:ext cx="2331076" cy="10045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uadroTexto 8"/>
          <p:cNvSpPr txBox="1"/>
          <p:nvPr/>
        </p:nvSpPr>
        <p:spPr>
          <a:xfrm>
            <a:off x="4481848" y="2936383"/>
            <a:ext cx="388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FF0000"/>
                </a:solidFill>
              </a:rPr>
              <a:t>Foros de debate</a:t>
            </a:r>
          </a:p>
        </p:txBody>
      </p:sp>
    </p:spTree>
    <p:extLst>
      <p:ext uri="{BB962C8B-B14F-4D97-AF65-F5344CB8AC3E}">
        <p14:creationId xmlns:p14="http://schemas.microsoft.com/office/powerpoint/2010/main" val="2520676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656823" y="3631842"/>
            <a:ext cx="2485622" cy="115909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 abajo 5"/>
          <p:cNvSpPr/>
          <p:nvPr/>
        </p:nvSpPr>
        <p:spPr>
          <a:xfrm>
            <a:off x="5950039" y="3928056"/>
            <a:ext cx="540913" cy="14166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800045" y="2759616"/>
            <a:ext cx="32325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En este espacio podrás ver – y responder- los mensajes de tus compañeros y de tu profesor. Recuerda que parte muy importante del foro es que comentes lo que comparten los demás.</a:t>
            </a:r>
          </a:p>
        </p:txBody>
      </p:sp>
    </p:spTree>
    <p:extLst>
      <p:ext uri="{BB962C8B-B14F-4D97-AF65-F5344CB8AC3E}">
        <p14:creationId xmlns:p14="http://schemas.microsoft.com/office/powerpoint/2010/main" val="3542934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4443211" y="1442434"/>
            <a:ext cx="1365161" cy="8113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4581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45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D3EA98A-4242-4656-B59F-69845B73B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es-MX" sz="8000" b="1" dirty="0">
                <a:solidFill>
                  <a:schemeClr val="bg1"/>
                </a:solidFill>
              </a:rPr>
              <a:t>Gracias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A5CC5F0-4312-4DBF-85A1-B82909977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67539"/>
            <a:ext cx="9144000" cy="18288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23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55408" y="1558167"/>
            <a:ext cx="8083941" cy="47701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36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BrightSpace</a:t>
            </a:r>
            <a:r>
              <a:rPr lang="es-MX" sz="3600" dirty="0">
                <a:solidFill>
                  <a:schemeClr val="bg1"/>
                </a:solidFill>
                <a:latin typeface="Berlin Sans FB" panose="020E0602020502020306" pitchFamily="34" charset="0"/>
              </a:rPr>
              <a:t> funciona con los mismos principios que Blackboard. </a:t>
            </a:r>
          </a:p>
          <a:p>
            <a:pPr marL="0" indent="0" algn="just">
              <a:buNone/>
            </a:pPr>
            <a:r>
              <a:rPr lang="es-MX" sz="3600" dirty="0">
                <a:solidFill>
                  <a:schemeClr val="bg1"/>
                </a:solidFill>
                <a:latin typeface="Berlin Sans FB" panose="020E0602020502020306" pitchFamily="34" charset="0"/>
              </a:rPr>
              <a:t>Tienen básicamente las mismas herramientas: foros, correo, tareas, exámenes y contenidos.</a:t>
            </a:r>
          </a:p>
          <a:p>
            <a:pPr marL="0" indent="0" algn="just">
              <a:buNone/>
            </a:pPr>
            <a:r>
              <a:rPr lang="es-MX" sz="3600" dirty="0">
                <a:solidFill>
                  <a:schemeClr val="bg1"/>
                </a:solidFill>
                <a:latin typeface="Berlin Sans FB" panose="020E0602020502020306" pitchFamily="34" charset="0"/>
              </a:rPr>
              <a:t>Lo que ya sabes de los cursos en línea te servirá para trabajar en esta nueva plataforma.</a:t>
            </a:r>
          </a:p>
        </p:txBody>
      </p:sp>
    </p:spTree>
    <p:extLst>
      <p:ext uri="{BB962C8B-B14F-4D97-AF65-F5344CB8AC3E}">
        <p14:creationId xmlns:p14="http://schemas.microsoft.com/office/powerpoint/2010/main" val="3856154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1A397-6FD5-4990-8520-4DA0874B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0F33976-DDAE-4533-85EA-3ED9E6661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194" y="174611"/>
            <a:ext cx="11237954" cy="631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63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F07EC-3317-48DF-AE92-BA4DAB2F3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0D7578FB-644E-4CF8-A0FD-A13170182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245" y="365125"/>
            <a:ext cx="10654857" cy="599043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E5AB58D-890E-4039-8EBE-62A21513ECB6}"/>
              </a:ext>
            </a:extLst>
          </p:cNvPr>
          <p:cNvSpPr txBox="1"/>
          <p:nvPr/>
        </p:nvSpPr>
        <p:spPr>
          <a:xfrm>
            <a:off x="4651216" y="2455186"/>
            <a:ext cx="2452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 de usuario y contraseña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909FD583-EFDF-4795-9DD0-465E4C5E6B82}"/>
              </a:ext>
            </a:extLst>
          </p:cNvPr>
          <p:cNvCxnSpPr>
            <a:cxnSpLocks/>
          </p:cNvCxnSpPr>
          <p:nvPr/>
        </p:nvCxnSpPr>
        <p:spPr>
          <a:xfrm flipV="1">
            <a:off x="6531514" y="3005646"/>
            <a:ext cx="456003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550245" y="1116359"/>
            <a:ext cx="3361386" cy="19389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MX" sz="2000" dirty="0"/>
              <a:t>Para acceder a </a:t>
            </a:r>
            <a:r>
              <a:rPr lang="es-MX" sz="2000" dirty="0" err="1"/>
              <a:t>BrigthSpace</a:t>
            </a:r>
            <a:r>
              <a:rPr lang="es-MX" sz="2000" dirty="0"/>
              <a:t> necesitas tu correo institucional. </a:t>
            </a:r>
          </a:p>
          <a:p>
            <a:r>
              <a:rPr lang="es-MX" sz="2000" dirty="0"/>
              <a:t>Ese será tu usuario.</a:t>
            </a:r>
          </a:p>
          <a:p>
            <a:r>
              <a:rPr lang="es-MX" sz="2000" dirty="0"/>
              <a:t>IMPORTANTE: Si no lo conoces, tienes que solicitarlo</a:t>
            </a:r>
          </a:p>
        </p:txBody>
      </p:sp>
    </p:spTree>
    <p:extLst>
      <p:ext uri="{BB962C8B-B14F-4D97-AF65-F5344CB8AC3E}">
        <p14:creationId xmlns:p14="http://schemas.microsoft.com/office/powerpoint/2010/main" val="13790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988" y="143340"/>
            <a:ext cx="7886700" cy="1325563"/>
          </a:xfrm>
        </p:spPr>
        <p:txBody>
          <a:bodyPr/>
          <a:lstStyle/>
          <a:p>
            <a:r>
              <a:rPr lang="es-MX" dirty="0">
                <a:solidFill>
                  <a:schemeClr val="bg1"/>
                </a:solidFill>
                <a:latin typeface="Berlin Sans FB" panose="020E0602020502020306" pitchFamily="34" charset="0"/>
              </a:rPr>
              <a:t>Pantalla de inicio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B19885C-94E1-4F20-934E-146E1F310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329" b="5172"/>
          <a:stretch/>
        </p:blipFill>
        <p:spPr>
          <a:xfrm>
            <a:off x="0" y="985985"/>
            <a:ext cx="12192000" cy="5491303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0843E663-8060-4ED5-8666-643FE5D904D2}"/>
              </a:ext>
            </a:extLst>
          </p:cNvPr>
          <p:cNvSpPr/>
          <p:nvPr/>
        </p:nvSpPr>
        <p:spPr>
          <a:xfrm>
            <a:off x="3044024" y="1659243"/>
            <a:ext cx="1612382" cy="576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60F4A18-5410-448F-AABE-AD2851A47426}"/>
              </a:ext>
            </a:extLst>
          </p:cNvPr>
          <p:cNvSpPr/>
          <p:nvPr/>
        </p:nvSpPr>
        <p:spPr>
          <a:xfrm>
            <a:off x="5940333" y="1040321"/>
            <a:ext cx="2152355" cy="576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D44B2C8-DA7E-4E35-BC39-5CE1E6D74551}"/>
              </a:ext>
            </a:extLst>
          </p:cNvPr>
          <p:cNvSpPr/>
          <p:nvPr/>
        </p:nvSpPr>
        <p:spPr>
          <a:xfrm>
            <a:off x="8430313" y="1068403"/>
            <a:ext cx="1848973" cy="590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B5E6279-812D-43CF-B59A-0BA5056AF120}"/>
              </a:ext>
            </a:extLst>
          </p:cNvPr>
          <p:cNvSpPr/>
          <p:nvPr/>
        </p:nvSpPr>
        <p:spPr>
          <a:xfrm>
            <a:off x="612813" y="3097764"/>
            <a:ext cx="2552417" cy="21009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Flecha abajo 2"/>
          <p:cNvSpPr/>
          <p:nvPr/>
        </p:nvSpPr>
        <p:spPr>
          <a:xfrm rot="5059381">
            <a:off x="5271635" y="3925081"/>
            <a:ext cx="597184" cy="177728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8092688" y="4262907"/>
            <a:ext cx="5963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>
            <a:off x="7342048" y="4411100"/>
            <a:ext cx="2176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Estas son tus materias del semestre</a:t>
            </a:r>
          </a:p>
        </p:txBody>
      </p:sp>
    </p:spTree>
    <p:extLst>
      <p:ext uri="{BB962C8B-B14F-4D97-AF65-F5344CB8AC3E}">
        <p14:creationId xmlns:p14="http://schemas.microsoft.com/office/powerpoint/2010/main" val="3397681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58" y="1673"/>
            <a:ext cx="12192000" cy="6854653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721217" y="1339403"/>
            <a:ext cx="9787944" cy="7083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 derecha 5"/>
          <p:cNvSpPr/>
          <p:nvPr/>
        </p:nvSpPr>
        <p:spPr>
          <a:xfrm rot="15673329">
            <a:off x="9163882" y="2292925"/>
            <a:ext cx="1096061" cy="5952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10509161" y="1282746"/>
            <a:ext cx="1429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Menú del curso</a:t>
            </a:r>
          </a:p>
        </p:txBody>
      </p:sp>
      <p:sp>
        <p:nvSpPr>
          <p:cNvPr id="8" name="Elipse 7"/>
          <p:cNvSpPr/>
          <p:nvPr/>
        </p:nvSpPr>
        <p:spPr>
          <a:xfrm>
            <a:off x="6272011" y="3727004"/>
            <a:ext cx="1983347" cy="1128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590271" y="3879404"/>
            <a:ext cx="1983347" cy="1128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160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606085" y="3721994"/>
            <a:ext cx="21250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0000"/>
                </a:solidFill>
              </a:rPr>
              <a:t>Para acceder a los diferentes elementos de contenido solo tienes que dar clic sobre el nombre o la imagen.</a:t>
            </a:r>
          </a:p>
        </p:txBody>
      </p:sp>
      <p:sp>
        <p:nvSpPr>
          <p:cNvPr id="6" name="Elipse 5"/>
          <p:cNvSpPr/>
          <p:nvPr/>
        </p:nvSpPr>
        <p:spPr>
          <a:xfrm>
            <a:off x="6156101" y="4018208"/>
            <a:ext cx="1545465" cy="8371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redondeado 6"/>
          <p:cNvSpPr/>
          <p:nvPr/>
        </p:nvSpPr>
        <p:spPr>
          <a:xfrm>
            <a:off x="1056068" y="2047741"/>
            <a:ext cx="1996225" cy="7984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299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160986" y="2524259"/>
            <a:ext cx="516228" cy="2962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09093" y="3940936"/>
            <a:ext cx="29621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FF0000"/>
                </a:solidFill>
              </a:rPr>
              <a:t>Aquí puedes ver tus temas y unidades, e ir navegando en el curso.</a:t>
            </a:r>
          </a:p>
          <a:p>
            <a:r>
              <a:rPr lang="es-MX" sz="2000" dirty="0">
                <a:solidFill>
                  <a:srgbClr val="FF0000"/>
                </a:solidFill>
              </a:rPr>
              <a:t>Si das clic en la flechita blanca, se despliega la lista de todos los elementos que tiene esa unidad</a:t>
            </a:r>
            <a:r>
              <a:rPr lang="es-MX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8733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838200" y="3863662"/>
            <a:ext cx="2445913" cy="25757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35305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419F67E45F30441B90A38E8A557A841" ma:contentTypeVersion="3" ma:contentTypeDescription="Crear nuevo documento." ma:contentTypeScope="" ma:versionID="8efe346cc0419687a9243d66bb052e70">
  <xsd:schema xmlns:xsd="http://www.w3.org/2001/XMLSchema" xmlns:xs="http://www.w3.org/2001/XMLSchema" xmlns:p="http://schemas.microsoft.com/office/2006/metadata/properties" xmlns:ns2="939dc8c4-9800-4ee4-9772-80d486024a6d" targetNamespace="http://schemas.microsoft.com/office/2006/metadata/properties" ma:root="true" ma:fieldsID="c346667a87c1cbc1c24066d63f5c8e41" ns2:_="">
    <xsd:import namespace="939dc8c4-9800-4ee4-9772-80d486024a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9dc8c4-9800-4ee4-9772-80d486024a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582934-9636-4068-9C28-AB5E627598FA}"/>
</file>

<file path=customXml/itemProps2.xml><?xml version="1.0" encoding="utf-8"?>
<ds:datastoreItem xmlns:ds="http://schemas.openxmlformats.org/officeDocument/2006/customXml" ds:itemID="{C8E82D8E-0917-4751-BEF9-A2E21C874599}"/>
</file>

<file path=customXml/itemProps3.xml><?xml version="1.0" encoding="utf-8"?>
<ds:datastoreItem xmlns:ds="http://schemas.openxmlformats.org/officeDocument/2006/customXml" ds:itemID="{64BF7EA3-2906-4EAA-A718-301A15A9BCBF}"/>
</file>

<file path=docProps/app.xml><?xml version="1.0" encoding="utf-8"?>
<Properties xmlns="http://schemas.openxmlformats.org/officeDocument/2006/extended-properties" xmlns:vt="http://schemas.openxmlformats.org/officeDocument/2006/docPropsVTypes">
  <TotalTime>3391</TotalTime>
  <Words>231</Words>
  <Application>Microsoft Office PowerPoint</Application>
  <PresentationFormat>Widescreen</PresentationFormat>
  <Paragraphs>31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Tema de Office</vt:lpstr>
      <vt:lpstr>1_Tema de Office</vt:lpstr>
      <vt:lpstr>2_Tema de Office</vt:lpstr>
      <vt:lpstr>Capacitación BrightSpace</vt:lpstr>
      <vt:lpstr>PowerPoint Presentation</vt:lpstr>
      <vt:lpstr>PowerPoint Presentation</vt:lpstr>
      <vt:lpstr>PowerPoint Presentation</vt:lpstr>
      <vt:lpstr>Pantalla de inicio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Gracias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Beatriz Montellano</dc:creator>
  <cp:lastModifiedBy>Beatriz Montellano</cp:lastModifiedBy>
  <cp:revision>15</cp:revision>
  <dcterms:created xsi:type="dcterms:W3CDTF">2019-12-17T23:52:04Z</dcterms:created>
  <dcterms:modified xsi:type="dcterms:W3CDTF">2020-03-13T22:47:55Z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0x0101000419F67E45F30441B90A38E8A557A841</vt:lpwstr>
  </property>
  <property fmtid="{D5CDD505-2E9C-101B-9397-08002B2CF9AE}" pid="3" name="Order">
    <vt:r8>3700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